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ShowLst>
    <p:custShow name="Произвольный показ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5DDCD2-AC5A-4BC3-9FF2-894136F8BA70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EC9630-A9B9-4CA4-AA24-006D1544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25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3EEF7-C777-40F4-ADE5-5AE842B03CEC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66EE8-F45D-4CA0-9B9E-4AEF28AAB6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87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02212-6DEC-4241-B0E2-01462201A095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45905-8C92-4E5C-B806-92FDE774F4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37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AAE3-FAD3-44D2-AF65-DF2669C18255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20D1A-4147-46E7-9CE5-2116638F6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94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B6AD76-717B-4A54-AE90-C46ABA964C41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02987D-02D8-49C4-9D15-B8A033863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63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A89C3-682A-4BCA-A076-01A4534CC61A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23662-C030-4B87-A0EE-FB12EB276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5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EAC951-1F0F-4873-9A12-D0BB9BFE379C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87AE02-0DEF-4398-B201-8D4FEDE53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4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60E13-FF35-4E7E-AF50-6D5D649A33D5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EA2C7-674E-40D5-8D84-09B7F16802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42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A73F89-C066-4660-8C30-176E3B9D1D04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8DAF31-9F06-47BA-851A-6FF0E2AEB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42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D0DCB3-6895-45B6-90DC-2AD12CBB1807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DCA3F4-6281-4586-8A10-29E556B03A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80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A095E2-9C07-4F0B-9C42-9DBCEF90D2C8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9A208E-01A6-4545-9E23-EE0D90BAA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9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47D2200-8597-4EE3-8298-2BE2891E3C96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BCCA37D0-D953-4721-9FF1-FFFD66BDE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9" r:id="rId2"/>
    <p:sldLayoutId id="2147483841" r:id="rId3"/>
    <p:sldLayoutId id="2147483838" r:id="rId4"/>
    <p:sldLayoutId id="2147483842" r:id="rId5"/>
    <p:sldLayoutId id="2147483837" r:id="rId6"/>
    <p:sldLayoutId id="2147483843" r:id="rId7"/>
    <p:sldLayoutId id="2147483844" r:id="rId8"/>
    <p:sldLayoutId id="2147483845" r:id="rId9"/>
    <p:sldLayoutId id="2147483836" r:id="rId10"/>
    <p:sldLayoutId id="214748383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35608" y="274638"/>
            <a:ext cx="7498080" cy="26542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perspective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Наше  старшее поколение нуждается в нашей помощи</a:t>
            </a:r>
            <a:endParaRPr lang="ru-RU" b="1" i="1" dirty="0">
              <a:ln w="12700">
                <a:solidFill>
                  <a:schemeClr val="tx2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1435100" y="2928938"/>
            <a:ext cx="7499350" cy="3319462"/>
          </a:xfrm>
        </p:spPr>
        <p:txBody>
          <a:bodyPr/>
          <a:lstStyle/>
          <a:p>
            <a:r>
              <a:rPr lang="en-US" altLang="ru-RU" dirty="0" smtClean="0"/>
              <a:t> </a:t>
            </a:r>
            <a:endParaRPr lang="ru-RU" altLang="ru-RU" dirty="0" smtClean="0"/>
          </a:p>
        </p:txBody>
      </p:sp>
      <p:sp>
        <p:nvSpPr>
          <p:cNvPr id="7" name="Солнце 6"/>
          <p:cNvSpPr/>
          <p:nvPr/>
        </p:nvSpPr>
        <p:spPr>
          <a:xfrm>
            <a:off x="3500430" y="3286124"/>
            <a:ext cx="2928958" cy="2714644"/>
          </a:xfrm>
          <a:prstGeom prst="su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115888"/>
            <a:ext cx="7499350" cy="939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Как много для нас делают наши любимые бабушки и дедушки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357313"/>
            <a:ext cx="4502150" cy="55006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ru-RU" smtClean="0">
                <a:latin typeface="Arial" charset="0"/>
              </a:rPr>
              <a:t>   </a:t>
            </a:r>
            <a:r>
              <a:rPr lang="ru-RU" altLang="ru-RU" smtClean="0"/>
              <a:t>Бабушка и дедушка</a:t>
            </a:r>
            <a:br>
              <a:rPr lang="ru-RU" altLang="ru-RU" smtClean="0"/>
            </a:br>
            <a:r>
              <a:rPr lang="ru-RU" altLang="ru-RU" smtClean="0"/>
              <a:t>Всегда нас понимали.</a:t>
            </a:r>
            <a:br>
              <a:rPr lang="ru-RU" altLang="ru-RU" smtClean="0"/>
            </a:br>
            <a:r>
              <a:rPr lang="ru-RU" altLang="ru-RU" smtClean="0"/>
              <a:t>Могли в миг утешить</a:t>
            </a:r>
            <a:br>
              <a:rPr lang="ru-RU" altLang="ru-RU" smtClean="0"/>
            </a:br>
            <a:r>
              <a:rPr lang="ru-RU" altLang="ru-RU" smtClean="0"/>
              <a:t>И много позволяли.</a:t>
            </a:r>
            <a:br>
              <a:rPr lang="ru-RU" altLang="ru-RU" smtClean="0"/>
            </a:br>
            <a:endParaRPr lang="ru-RU" altLang="ru-RU" smtClean="0"/>
          </a:p>
          <a:p>
            <a:pPr>
              <a:buFont typeface="Wingdings 2" pitchFamily="18" charset="2"/>
              <a:buNone/>
            </a:pPr>
            <a:r>
              <a:rPr lang="ru-RU" altLang="ru-RU" smtClean="0">
                <a:latin typeface="Arial" charset="0"/>
              </a:rPr>
              <a:t>   </a:t>
            </a:r>
            <a:r>
              <a:rPr lang="ru-RU" altLang="ru-RU" smtClean="0"/>
              <a:t>Заботились, лелеяли,</a:t>
            </a:r>
            <a:br>
              <a:rPr lang="ru-RU" altLang="ru-RU" smtClean="0"/>
            </a:br>
            <a:r>
              <a:rPr lang="ru-RU" altLang="ru-RU" smtClean="0"/>
              <a:t>Совет давали мудрый.</a:t>
            </a:r>
            <a:br>
              <a:rPr lang="ru-RU" altLang="ru-RU" smtClean="0"/>
            </a:br>
            <a:r>
              <a:rPr lang="ru-RU" altLang="ru-RU" smtClean="0"/>
              <a:t>И в будущее верили, </a:t>
            </a:r>
            <a:br>
              <a:rPr lang="ru-RU" altLang="ru-RU" smtClean="0"/>
            </a:br>
            <a:r>
              <a:rPr lang="ru-RU" altLang="ru-RU" smtClean="0"/>
              <a:t>Что будем очень умными</a:t>
            </a:r>
          </a:p>
          <a:p>
            <a:endParaRPr lang="ru-RU" altLang="ru-RU" smtClean="0"/>
          </a:p>
        </p:txBody>
      </p:sp>
      <p:pic>
        <p:nvPicPr>
          <p:cNvPr id="5" name="Содержимое 4" descr="toonvectors-40282-94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29256" y="1425562"/>
            <a:ext cx="3429024" cy="2357454"/>
          </a:xfr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Рисунок 7" descr="1366970630_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4165606"/>
            <a:ext cx="3357586" cy="235745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785794"/>
          </a:xfrm>
          <a:solidFill>
            <a:schemeClr val="bg1"/>
          </a:solidFill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tx2">
                    <a:satMod val="130000"/>
                  </a:schemeClr>
                </a:solidFill>
              </a:rPr>
              <a:t>Пришла и наша пора помочь им </a:t>
            </a:r>
            <a:endParaRPr lang="ru-RU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6" name="Содержимое 5" descr="87afd05b1bff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86446" y="1357298"/>
            <a:ext cx="2857520" cy="2214578"/>
          </a:xfrm>
          <a:prstGeom prst="ellipse">
            <a:avLst/>
          </a:prstGeom>
          <a:effectLst>
            <a:softEdge rad="112500"/>
          </a:effectLst>
        </p:spPr>
      </p:pic>
      <p:sp>
        <p:nvSpPr>
          <p:cNvPr id="13" name="Содержимое 12"/>
          <p:cNvSpPr>
            <a:spLocks noGrp="1"/>
          </p:cNvSpPr>
          <p:nvPr>
            <p:ph sz="half" idx="1"/>
          </p:nvPr>
        </p:nvSpPr>
        <p:spPr>
          <a:xfrm>
            <a:off x="755650" y="1071563"/>
            <a:ext cx="4968875" cy="57864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altLang="ru-RU" smtClean="0">
                <a:latin typeface="Arial" charset="0"/>
              </a:rPr>
              <a:t>   </a:t>
            </a:r>
            <a:r>
              <a:rPr lang="ru-RU" altLang="ru-RU" smtClean="0"/>
              <a:t>Наше старшее поколение для нас так много делает , уделяет нам своё внимание.</a:t>
            </a:r>
          </a:p>
          <a:p>
            <a:pPr algn="r">
              <a:lnSpc>
                <a:spcPct val="90000"/>
              </a:lnSpc>
              <a:buFont typeface="Wingdings 2" pitchFamily="18" charset="2"/>
              <a:buNone/>
            </a:pPr>
            <a:r>
              <a:rPr lang="ru-RU" altLang="ru-RU" smtClean="0">
                <a:latin typeface="Arial" charset="0"/>
              </a:rPr>
              <a:t>     </a:t>
            </a:r>
            <a:r>
              <a:rPr lang="ru-RU" altLang="ru-RU" smtClean="0"/>
              <a:t>И мы тоже должны </a:t>
            </a:r>
            <a:r>
              <a:rPr lang="ru-RU" altLang="ru-RU" smtClean="0">
                <a:latin typeface="Arial" charset="0"/>
              </a:rPr>
              <a:t> </a:t>
            </a:r>
          </a:p>
          <a:p>
            <a:pPr algn="r">
              <a:lnSpc>
                <a:spcPct val="90000"/>
              </a:lnSpc>
              <a:buFont typeface="Wingdings 2" pitchFamily="18" charset="2"/>
              <a:buNone/>
            </a:pPr>
            <a:r>
              <a:rPr lang="ru-RU" altLang="ru-RU" smtClean="0"/>
              <a:t>поделиться с ними своими</a:t>
            </a:r>
            <a:endParaRPr lang="ru-RU" altLang="ru-RU" smtClean="0">
              <a:latin typeface="Arial" charset="0"/>
            </a:endParaRPr>
          </a:p>
          <a:p>
            <a:pPr algn="r">
              <a:lnSpc>
                <a:spcPct val="90000"/>
              </a:lnSpc>
              <a:buFont typeface="Wingdings 2" pitchFamily="18" charset="2"/>
              <a:buNone/>
            </a:pPr>
            <a:r>
              <a:rPr lang="ru-RU" altLang="ru-RU" smtClean="0"/>
              <a:t> навыками</a:t>
            </a:r>
            <a:r>
              <a:rPr lang="en-US" altLang="ru-RU" smtClean="0"/>
              <a:t>!</a:t>
            </a:r>
            <a:endParaRPr lang="ru-RU" altLang="ru-RU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altLang="ru-RU" smtClean="0">
                <a:latin typeface="Arial" charset="0"/>
              </a:rPr>
              <a:t>   </a:t>
            </a:r>
            <a:r>
              <a:rPr lang="ru-RU" altLang="ru-RU" smtClean="0"/>
              <a:t>Возьмём к примеру Интернет , который стал  популярен в 21 веке и расскажем своим бабушкам и дедушкам о его возможностях .</a:t>
            </a:r>
          </a:p>
        </p:txBody>
      </p:sp>
      <p:pic>
        <p:nvPicPr>
          <p:cNvPr id="16" name="Рисунок 15" descr="i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4000504"/>
            <a:ext cx="3219450" cy="1809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7858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</a:rPr>
              <a:t>Перечислим возможности Интернета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sz="half" idx="1"/>
          </p:nvPr>
        </p:nvSpPr>
        <p:spPr>
          <a:xfrm>
            <a:off x="1000125" y="785813"/>
            <a:ext cx="4643438" cy="60721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ru-RU" smtClean="0"/>
              <a:t>1.Общение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2.Поиск необходимой информации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3.Развлечения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4.Обучение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5.Поиск людей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6.Совершение покупок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7.Гос.услуги 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8.Электронный кошелёк</a:t>
            </a:r>
          </a:p>
          <a:p>
            <a:pPr>
              <a:buFont typeface="Wingdings 2" pitchFamily="18" charset="2"/>
              <a:buNone/>
            </a:pPr>
            <a:r>
              <a:rPr lang="ru-RU" altLang="ru-RU" smtClean="0"/>
              <a:t>9.Заработок</a:t>
            </a:r>
          </a:p>
          <a:p>
            <a:endParaRPr lang="ru-RU" altLang="ru-RU" smtClean="0"/>
          </a:p>
        </p:txBody>
      </p:sp>
      <p:sp>
        <p:nvSpPr>
          <p:cNvPr id="16387" name="Содержимое 3"/>
          <p:cNvSpPr>
            <a:spLocks noGrp="1"/>
          </p:cNvSpPr>
          <p:nvPr>
            <p:ph sz="half" idx="2"/>
          </p:nvPr>
        </p:nvSpPr>
        <p:spPr>
          <a:xfrm>
            <a:off x="4500563" y="1143000"/>
            <a:ext cx="4429125" cy="5715000"/>
          </a:xfrm>
        </p:spPr>
        <p:txBody>
          <a:bodyPr/>
          <a:lstStyle/>
          <a:p>
            <a:endParaRPr lang="ru-RU" altLang="ru-RU" smtClean="0"/>
          </a:p>
          <a:p>
            <a:endParaRPr lang="ru-RU" altLang="ru-RU" smtClean="0"/>
          </a:p>
        </p:txBody>
      </p:sp>
      <p:pic>
        <p:nvPicPr>
          <p:cNvPr id="5" name="Рисунок 4" descr="i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0" y="1143000"/>
            <a:ext cx="4000500" cy="2571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2071688" cy="17145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Объяснения каждого пункта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1714500"/>
            <a:ext cx="9144000" cy="5143500"/>
          </a:xfrm>
        </p:spPr>
        <p:txBody>
          <a:bodyPr>
            <a:normAutofit fontScale="925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1</a:t>
            </a:r>
            <a:r>
              <a:rPr lang="ru-RU" sz="2400" dirty="0" smtClean="0"/>
              <a:t>,5. Бабушки и дедушки могут общаться в соц.сетях  ,находить своих одноклассников , вспоминать своё прошлое 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2.Они могут находить рецепты и многое прочее.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3.Конечно наши бабушки и дедушки заняты повседневно  другими делами , но может они будут находить время и хотя будут играть в карты.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4Бабушки могут просматривать видео уроки плетения , вышивание и много другого.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/>
              <a:t>6,8. Так же они могут иметь  свой личный электронный кошелёк , и совершать покупки 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Если им понадобятся лекарства им не придётся идти в магазин , они могут заказать через интернет.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/>
              <a:t>7. У них появится возможность оплачивать </a:t>
            </a:r>
            <a:r>
              <a:rPr lang="ru-RU" sz="2400" dirty="0" err="1" smtClean="0"/>
              <a:t>Гос.услуги</a:t>
            </a:r>
            <a:r>
              <a:rPr lang="ru-RU" sz="2400" dirty="0" smtClean="0"/>
              <a:t> не выходя из дома.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/>
          </a:p>
        </p:txBody>
      </p:sp>
      <p:pic>
        <p:nvPicPr>
          <p:cNvPr id="5" name="Рисунок 4" descr="i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0"/>
            <a:ext cx="2895600" cy="185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759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0"/>
            <a:ext cx="2809878" cy="185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274638"/>
            <a:ext cx="7505700" cy="10112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Помогайте старшему поколению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поучать Интернет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!!!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Содержимое 3" descr="zGCpa0rB7c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500174"/>
            <a:ext cx="4800600" cy="4800600"/>
          </a:xfrm>
          <a:effectLst>
            <a:softEdge rad="112500"/>
          </a:effectLst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140</TotalTime>
  <Words>207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  <vt:variant>
        <vt:lpstr>Произвольные показы</vt:lpstr>
      </vt:variant>
      <vt:variant>
        <vt:i4>1</vt:i4>
      </vt:variant>
    </vt:vector>
  </HeadingPairs>
  <TitlesOfParts>
    <vt:vector size="14" baseType="lpstr">
      <vt:lpstr>Corbel</vt:lpstr>
      <vt:lpstr>Arial</vt:lpstr>
      <vt:lpstr>Wingdings 2</vt:lpstr>
      <vt:lpstr>Verdana</vt:lpstr>
      <vt:lpstr>Calibri</vt:lpstr>
      <vt:lpstr>Gill Sans MT</vt:lpstr>
      <vt:lpstr>Солнцестояние</vt:lpstr>
      <vt:lpstr>Наше  старшее поколение нуждается в нашей помощи</vt:lpstr>
      <vt:lpstr>Как много для нас делают наши любимые бабушки и дедушки</vt:lpstr>
      <vt:lpstr>Пришла и наша пора помочь им </vt:lpstr>
      <vt:lpstr>Перечислим возможности Интернета</vt:lpstr>
      <vt:lpstr>Объяснения каждого пункта</vt:lpstr>
      <vt:lpstr>Помогайте старшему поколению поучать Интернет!!!</vt:lpstr>
      <vt:lpstr>Произвольный показ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Наше  старшее поколение нуждается в нашей помощи</dc:title>
  <dc:creator>Администратор</dc:creator>
  <cp:lastModifiedBy>Андрей</cp:lastModifiedBy>
  <cp:revision>18</cp:revision>
  <dcterms:created xsi:type="dcterms:W3CDTF">2015-10-25T12:22:50Z</dcterms:created>
  <dcterms:modified xsi:type="dcterms:W3CDTF">2015-11-05T10:22:44Z</dcterms:modified>
</cp:coreProperties>
</file>